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25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1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3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4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>
                    <a:tint val="82000"/>
                  </a:schemeClr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82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82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6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7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8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625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3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18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FB1CFC-F969-4765-B8D9-D8D1EEFBBBC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68DE67-06AF-4525-8285-136B67496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1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C4467-F88A-300A-5822-9363209B44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807EF-A3FD-2905-31D9-1879EDEB40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683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Florin Prisecaru</dc:creator>
  <cp:lastModifiedBy>Florin Prisecaru</cp:lastModifiedBy>
  <cp:revision>1</cp:revision>
  <dcterms:created xsi:type="dcterms:W3CDTF">2025-09-22T11:08:29Z</dcterms:created>
  <dcterms:modified xsi:type="dcterms:W3CDTF">2025-09-22T11:20:19Z</dcterms:modified>
</cp:coreProperties>
</file>